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61" r:id="rId5"/>
    <p:sldId id="259" r:id="rId6"/>
    <p:sldId id="265" r:id="rId7"/>
    <p:sldId id="257" r:id="rId8"/>
    <p:sldId id="258" r:id="rId9"/>
    <p:sldId id="263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6AEC-120C-4D6A-8555-74916C09A7AA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40D4-248E-45D6-8BD7-5E12045D5E6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6AEC-120C-4D6A-8555-74916C09A7AA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40D4-248E-45D6-8BD7-5E12045D5E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6AEC-120C-4D6A-8555-74916C09A7AA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40D4-248E-45D6-8BD7-5E12045D5E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6AEC-120C-4D6A-8555-74916C09A7AA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40D4-248E-45D6-8BD7-5E12045D5E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6AEC-120C-4D6A-8555-74916C09A7AA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40D4-248E-45D6-8BD7-5E12045D5E6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6AEC-120C-4D6A-8555-74916C09A7AA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40D4-248E-45D6-8BD7-5E12045D5E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6AEC-120C-4D6A-8555-74916C09A7AA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40D4-248E-45D6-8BD7-5E12045D5E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6AEC-120C-4D6A-8555-74916C09A7AA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40D4-248E-45D6-8BD7-5E12045D5E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6AEC-120C-4D6A-8555-74916C09A7AA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40D4-248E-45D6-8BD7-5E12045D5E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6AEC-120C-4D6A-8555-74916C09A7AA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40D4-248E-45D6-8BD7-5E12045D5E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6AEC-120C-4D6A-8555-74916C09A7AA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0D40D4-248E-45D6-8BD7-5E12045D5E69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156AEC-120C-4D6A-8555-74916C09A7AA}" type="datetimeFigureOut">
              <a:rPr lang="pl-PL" smtClean="0"/>
              <a:t>2020-05-08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0D40D4-248E-45D6-8BD7-5E12045D5E69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jxG49jZSSw" TargetMode="External"/><Relationship Id="rId2" Type="http://schemas.openxmlformats.org/officeDocument/2006/relationships/hyperlink" Target="https://www.youtube.com/watch?v=dBJ1a06TUE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srys8IBYOQ" TargetMode="External"/><Relationship Id="rId2" Type="http://schemas.openxmlformats.org/officeDocument/2006/relationships/hyperlink" Target="https://www.tabliczkamno&#380;enia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800200"/>
          </a:xfrm>
        </p:spPr>
        <p:txBody>
          <a:bodyPr/>
          <a:lstStyle/>
          <a:p>
            <a:pPr algn="ctr"/>
            <a:r>
              <a:rPr lang="pl-PL" dirty="0" smtClean="0"/>
              <a:t>  Dzień dobry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Poćwiczycie dzisiaj zasady pisowni wyrazów z </a:t>
            </a:r>
            <a:r>
              <a:rPr lang="pl-PL" dirty="0" err="1" smtClean="0"/>
              <a:t>rz</a:t>
            </a:r>
            <a:r>
              <a:rPr lang="pl-PL" dirty="0" smtClean="0"/>
              <a:t> i zadania złożone z matematyki. Jutro mamy już weekend  odpoczywajcie jak najwięcej na świeżym powietrzu, zachowując środki ostrożności.  </a:t>
            </a:r>
          </a:p>
        </p:txBody>
      </p:sp>
      <p:pic>
        <p:nvPicPr>
          <p:cNvPr id="1033" name="Picture 9" descr="C:\Users\user\AppData\Local\Microsoft\Windows\INetCache\IE\S2H4GB47\sun-47083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149080"/>
            <a:ext cx="2759934" cy="23488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Waszą pracę!!!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115616" y="2564904"/>
            <a:ext cx="626469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Pozdrawiam wychowawczyni Ewa Mazurkiewicz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075240" cy="129840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Obejrzyjcie obrazki. Jakie </a:t>
            </a:r>
            <a:r>
              <a:rPr lang="pl-PL" dirty="0" err="1" smtClean="0"/>
              <a:t>rz</a:t>
            </a:r>
            <a:r>
              <a:rPr lang="pl-PL" dirty="0" smtClean="0"/>
              <a:t> jest w wyrazach określających te rzeczy?</a:t>
            </a:r>
            <a:endParaRPr lang="pl-PL" dirty="0"/>
          </a:p>
        </p:txBody>
      </p:sp>
      <p:pic>
        <p:nvPicPr>
          <p:cNvPr id="4" name="Picture 4" descr="C:\Users\user\AppData\Local\Microsoft\Windows\INetCache\IE\34RYOYPC\Plastic_comb,_2015-06-07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2176978" cy="1455481"/>
          </a:xfrm>
          <a:prstGeom prst="rect">
            <a:avLst/>
          </a:prstGeom>
          <a:noFill/>
        </p:spPr>
      </p:pic>
      <p:pic>
        <p:nvPicPr>
          <p:cNvPr id="6" name="Picture 7" descr="C:\Users\user\AppData\Local\Microsoft\Windows\INetCache\IE\34RYOYPC\skrzat_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221088"/>
            <a:ext cx="2016224" cy="2016224"/>
          </a:xfrm>
          <a:prstGeom prst="rect">
            <a:avLst/>
          </a:prstGeom>
          <a:noFill/>
        </p:spPr>
      </p:pic>
      <p:pic>
        <p:nvPicPr>
          <p:cNvPr id="7" name="Picture 6" descr="C:\Users\user\AppData\Local\Microsoft\Windows\INetCache\IE\9OLXAA69\Oak_Door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564904"/>
            <a:ext cx="1872208" cy="1872208"/>
          </a:xfrm>
          <a:prstGeom prst="rect">
            <a:avLst/>
          </a:prstGeom>
          <a:noFill/>
        </p:spPr>
      </p:pic>
      <p:pic>
        <p:nvPicPr>
          <p:cNvPr id="8" name="Picture 5" descr="C:\Users\user\AppData\Local\Microsoft\Windows\INetCache\IE\9OLXAA69\Betula_obscura_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3933056"/>
            <a:ext cx="1512168" cy="2050932"/>
          </a:xfrm>
          <a:prstGeom prst="rect">
            <a:avLst/>
          </a:prstGeom>
          <a:noFill/>
        </p:spPr>
      </p:pic>
      <p:pic>
        <p:nvPicPr>
          <p:cNvPr id="2050" name="Picture 2" descr="C:\Users\user\AppData\Local\Microsoft\Windows\INetCache\IE\S2H4GB47\220px-Erica_darleyensis_a1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4077072"/>
            <a:ext cx="1877053" cy="140779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Przeczytajcie wiersz    </a:t>
            </a:r>
            <a:br>
              <a:rPr lang="pl-PL" dirty="0" smtClean="0"/>
            </a:br>
            <a:r>
              <a:rPr lang="pl-PL" dirty="0" smtClean="0"/>
              <a:t>M. Strzałkowskiej „Trzy po trzy”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pl-PL" sz="3600" dirty="0" smtClean="0"/>
              <a:t>Przeczytajcie wiersz na głos. </a:t>
            </a:r>
          </a:p>
          <a:p>
            <a:r>
              <a:rPr lang="pl-PL" sz="3600" dirty="0" smtClean="0">
                <a:solidFill>
                  <a:srgbClr val="FF0000"/>
                </a:solidFill>
              </a:rPr>
              <a:t>Zastanówcie się: </a:t>
            </a:r>
          </a:p>
          <a:p>
            <a:r>
              <a:rPr lang="pl-PL" sz="3600" dirty="0" smtClean="0"/>
              <a:t>Jaki jest nastrój tego wiersza?</a:t>
            </a:r>
          </a:p>
          <a:p>
            <a:r>
              <a:rPr lang="pl-PL" sz="3600" dirty="0" smtClean="0"/>
              <a:t>Z czego wynika nastrój w tym wierszu?</a:t>
            </a: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      Edukacja polonistyczna </a:t>
            </a:r>
            <a:br>
              <a:rPr lang="pl-PL" dirty="0" smtClean="0"/>
            </a:br>
            <a:r>
              <a:rPr lang="pl-PL" dirty="0" smtClean="0"/>
              <a:t>ZESZYT i ĆWICZENIA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91880" y="2708920"/>
            <a:ext cx="5194920" cy="3615680"/>
          </a:xfrm>
        </p:spPr>
        <p:txBody>
          <a:bodyPr/>
          <a:lstStyle/>
          <a:p>
            <a:r>
              <a:rPr lang="pl-PL" dirty="0" smtClean="0"/>
              <a:t>w</a:t>
            </a:r>
            <a:r>
              <a:rPr lang="pl-PL" dirty="0" smtClean="0"/>
              <a:t>piszcie w zeszycie dzisiejszą datę,</a:t>
            </a:r>
          </a:p>
          <a:p>
            <a:r>
              <a:rPr lang="pl-PL" dirty="0" smtClean="0">
                <a:solidFill>
                  <a:srgbClr val="FF0000"/>
                </a:solidFill>
                <a:latin typeface="+mj-lt"/>
              </a:rPr>
              <a:t>W  ĆWICZENIACH WYKONAJCIE STR. 27, 28 I 29,</a:t>
            </a:r>
          </a:p>
          <a:p>
            <a:r>
              <a:rPr lang="pl-PL" dirty="0" smtClean="0">
                <a:latin typeface="+mj-lt"/>
              </a:rPr>
              <a:t>do zeszytu wpiszcie zad. 5 str. 27 (kropka na samym dole), oraz zadanie 4 ze str. 29.</a:t>
            </a:r>
          </a:p>
          <a:p>
            <a:endParaRPr lang="pl-PL" dirty="0">
              <a:latin typeface="+mj-lt"/>
            </a:endParaRPr>
          </a:p>
        </p:txBody>
      </p:sp>
      <p:pic>
        <p:nvPicPr>
          <p:cNvPr id="4099" name="Picture 3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852935"/>
            <a:ext cx="1676087" cy="27502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Obejrzyjcie: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Pisownia wyrazów z </a:t>
            </a:r>
            <a:r>
              <a:rPr lang="pl-PL" dirty="0" err="1" smtClean="0">
                <a:hlinkClick r:id="rId2"/>
              </a:rPr>
              <a:t>rz</a:t>
            </a:r>
            <a:r>
              <a:rPr lang="pl-PL" dirty="0" smtClean="0">
                <a:hlinkClick r:id="rId2"/>
              </a:rPr>
              <a:t>  </a:t>
            </a:r>
          </a:p>
          <a:p>
            <a:r>
              <a:rPr lang="pl-PL" dirty="0" smtClean="0">
                <a:hlinkClick r:id="rId2"/>
              </a:rPr>
              <a:t>https://www.youtube.com/watch?v=dBJ1a06TUEM</a:t>
            </a:r>
            <a:r>
              <a:rPr lang="pl-PL" dirty="0" smtClean="0"/>
              <a:t>   </a:t>
            </a:r>
          </a:p>
          <a:p>
            <a:r>
              <a:rPr lang="pl-PL" dirty="0" smtClean="0">
                <a:hlinkClick r:id="rId3"/>
              </a:rPr>
              <a:t>https://www.youtube.com/watch?v=tjxG49jZSSw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3074" name="Picture 2" descr="C:\Users\user\AppData\Local\Microsoft\Windows\INetCache\IE\9OLXAA69\220px-Calluna_vulgaris_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933056"/>
            <a:ext cx="1613024" cy="2148255"/>
          </a:xfrm>
          <a:prstGeom prst="rect">
            <a:avLst/>
          </a:prstGeom>
          <a:noFill/>
        </p:spPr>
      </p:pic>
      <p:pic>
        <p:nvPicPr>
          <p:cNvPr id="3075" name="Picture 3" descr="C:\Users\user\AppData\Local\Microsoft\Windows\INetCache\IE\34RYOYPC\brzozy-brzozy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861048"/>
            <a:ext cx="2784309" cy="2088232"/>
          </a:xfrm>
          <a:prstGeom prst="rect">
            <a:avLst/>
          </a:prstGeom>
          <a:noFill/>
        </p:spPr>
      </p:pic>
      <p:pic>
        <p:nvPicPr>
          <p:cNvPr id="3076" name="Picture 4" descr="C:\Users\user\AppData\Local\Microsoft\Windows\INetCache\IE\9OLXAA69\Question_mark3.svg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34290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Edukacja matematyczna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Pomocne strony:</a:t>
            </a:r>
          </a:p>
          <a:p>
            <a:r>
              <a:rPr lang="pl-PL" dirty="0" smtClean="0">
                <a:hlinkClick r:id="rId2"/>
              </a:rPr>
              <a:t>https</a:t>
            </a:r>
            <a:r>
              <a:rPr lang="pl-PL" dirty="0" smtClean="0">
                <a:hlinkClick r:id="rId2"/>
              </a:rPr>
              <a:t>://www.tabliczkamnożenia.pl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/>
              <a:t>  </a:t>
            </a:r>
          </a:p>
          <a:p>
            <a:r>
              <a:rPr lang="pl-PL" dirty="0" smtClean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www.youtube.com/watch?v=qsrys8IBYOQ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6146" name="Picture 2" descr="C:\Users\user\AppData\Local\Microsoft\Windows\INetCache\IE\CP8PC3J1\books3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1" y="3699271"/>
            <a:ext cx="3456384" cy="26406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Edukacja matematyczna </a:t>
            </a:r>
            <a:br>
              <a:rPr lang="pl-PL" sz="3200" dirty="0" smtClean="0"/>
            </a:br>
            <a:r>
              <a:rPr lang="pl-PL" sz="3200" dirty="0" smtClean="0"/>
              <a:t>ZESZYT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65315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Wpiszcie dzisiejszą datę do zeszytu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Ułóżcie zadania do podanych działań:  </a:t>
            </a:r>
          </a:p>
          <a:p>
            <a:r>
              <a:rPr lang="pl-PL" dirty="0" smtClean="0"/>
              <a:t>30:10 = </a:t>
            </a:r>
          </a:p>
          <a:p>
            <a:r>
              <a:rPr lang="pl-PL" dirty="0" smtClean="0"/>
              <a:t>49:7 = </a:t>
            </a:r>
          </a:p>
          <a:p>
            <a:r>
              <a:rPr lang="pl-PL" dirty="0" smtClean="0"/>
              <a:t>28:4 =  </a:t>
            </a:r>
          </a:p>
          <a:p>
            <a:r>
              <a:rPr lang="pl-PL" dirty="0" smtClean="0"/>
              <a:t>Np.. 10:5= </a:t>
            </a:r>
          </a:p>
          <a:p>
            <a:r>
              <a:rPr lang="pl-PL" dirty="0" smtClean="0"/>
              <a:t>Wojtek kupił 10 bułek na śniadanie. Oprócz niego w domu jest jeszcze czterech domowników. Jak Wojtek może podzielić pieczywo na równe części dla swojej rodziny?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Edukacja matematyczna  </a:t>
            </a:r>
            <a:br>
              <a:rPr lang="pl-PL" dirty="0" smtClean="0"/>
            </a:br>
            <a:r>
              <a:rPr lang="pl-PL" dirty="0" smtClean="0"/>
              <a:t>ZESZYT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r>
              <a:rPr lang="pl-PL" dirty="0" smtClean="0">
                <a:solidFill>
                  <a:srgbClr val="FFC000"/>
                </a:solidFill>
              </a:rPr>
              <a:t>Popraw zapisane zadanie. </a:t>
            </a:r>
          </a:p>
          <a:p>
            <a:r>
              <a:rPr lang="pl-PL" dirty="0" smtClean="0">
                <a:latin typeface="+mj-lt"/>
              </a:rPr>
              <a:t>Kasia ma w swoim gospodarstwie 42 kury. Chce je podzielić na </a:t>
            </a:r>
            <a:r>
              <a:rPr lang="pl-PL" dirty="0">
                <a:latin typeface="+mj-lt"/>
              </a:rPr>
              <a:t>5</a:t>
            </a:r>
            <a:r>
              <a:rPr lang="pl-PL" dirty="0" smtClean="0">
                <a:latin typeface="+mj-lt"/>
              </a:rPr>
              <a:t> równych kurników. Ile kur będzie w każdym kurniku?  </a:t>
            </a:r>
          </a:p>
          <a:p>
            <a:r>
              <a:rPr lang="pl-PL" dirty="0" smtClean="0"/>
              <a:t>CO NIE PASUJE? </a:t>
            </a:r>
          </a:p>
          <a:p>
            <a:r>
              <a:rPr lang="pl-PL" dirty="0" smtClean="0"/>
              <a:t>ZAPISZ POPRAWNE OBLICZENIA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64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Edukacja matematyczna </a:t>
            </a:r>
            <a:br>
              <a:rPr lang="pl-PL" dirty="0" smtClean="0"/>
            </a:br>
            <a:r>
              <a:rPr lang="pl-PL" dirty="0" smtClean="0"/>
              <a:t>ZESZYT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636912"/>
            <a:ext cx="8075240" cy="3687688"/>
          </a:xfrm>
        </p:spPr>
        <p:txBody>
          <a:bodyPr/>
          <a:lstStyle/>
          <a:p>
            <a:r>
              <a:rPr lang="pl-PL" sz="3600" dirty="0" smtClean="0">
                <a:latin typeface="+mj-lt"/>
              </a:rPr>
              <a:t>Obliczcie: </a:t>
            </a:r>
          </a:p>
          <a:p>
            <a:r>
              <a:rPr lang="pl-PL" sz="3600" dirty="0" smtClean="0">
                <a:latin typeface="+mj-lt"/>
              </a:rPr>
              <a:t>30:3+3= </a:t>
            </a:r>
          </a:p>
          <a:p>
            <a:r>
              <a:rPr lang="pl-PL" sz="3600" dirty="0" smtClean="0">
                <a:latin typeface="+mj-lt"/>
              </a:rPr>
              <a:t>28:4-2= </a:t>
            </a:r>
          </a:p>
          <a:p>
            <a:r>
              <a:rPr lang="pl-PL" sz="3600" dirty="0" smtClean="0">
                <a:latin typeface="+mj-lt"/>
              </a:rPr>
              <a:t>3*6-1=  </a:t>
            </a:r>
          </a:p>
          <a:p>
            <a:r>
              <a:rPr lang="pl-PL" sz="3600" dirty="0" smtClean="0">
                <a:latin typeface="+mj-lt"/>
              </a:rPr>
              <a:t>Np. 40:5-1= 8-1=7</a:t>
            </a:r>
          </a:p>
          <a:p>
            <a:endParaRPr lang="pl-PL" dirty="0"/>
          </a:p>
        </p:txBody>
      </p:sp>
      <p:pic>
        <p:nvPicPr>
          <p:cNvPr id="5122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340768"/>
            <a:ext cx="2251474" cy="21819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245</Words>
  <Application>Microsoft Office PowerPoint</Application>
  <PresentationFormat>Pokaz na ekranie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Przepływ</vt:lpstr>
      <vt:lpstr>  Dzień dobry</vt:lpstr>
      <vt:lpstr>Obejrzyjcie obrazki. Jakie rz jest w wyrazach określających te rzeczy?</vt:lpstr>
      <vt:lpstr>Przeczytajcie wiersz     M. Strzałkowskiej „Trzy po trzy”</vt:lpstr>
      <vt:lpstr>      Edukacja polonistyczna  ZESZYT i ĆWICZENIA</vt:lpstr>
      <vt:lpstr>Obejrzyjcie: </vt:lpstr>
      <vt:lpstr>Edukacja matematyczna</vt:lpstr>
      <vt:lpstr>Edukacja matematyczna  ZESZYT</vt:lpstr>
      <vt:lpstr>Edukacja matematyczna   ZESZYT</vt:lpstr>
      <vt:lpstr>Edukacja matematyczna  ZESZYT</vt:lpstr>
      <vt:lpstr>Dziękuję za Waszą pracę!!!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Dzień dobry</dc:title>
  <dc:creator>user</dc:creator>
  <cp:lastModifiedBy>user</cp:lastModifiedBy>
  <cp:revision>10</cp:revision>
  <dcterms:created xsi:type="dcterms:W3CDTF">2020-05-08T04:28:11Z</dcterms:created>
  <dcterms:modified xsi:type="dcterms:W3CDTF">2020-05-08T06:02:36Z</dcterms:modified>
</cp:coreProperties>
</file>