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451EDD-2AA1-4E63-BC54-AF87EA1D403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F1E05A-D4AA-4C9D-9CA5-71648678B5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51EDD-2AA1-4E63-BC54-AF87EA1D403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1E05A-D4AA-4C9D-9CA5-71648678B5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51EDD-2AA1-4E63-BC54-AF87EA1D403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1E05A-D4AA-4C9D-9CA5-71648678B5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51EDD-2AA1-4E63-BC54-AF87EA1D403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1E05A-D4AA-4C9D-9CA5-71648678B56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51EDD-2AA1-4E63-BC54-AF87EA1D403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1E05A-D4AA-4C9D-9CA5-71648678B56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51EDD-2AA1-4E63-BC54-AF87EA1D403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1E05A-D4AA-4C9D-9CA5-71648678B56A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51EDD-2AA1-4E63-BC54-AF87EA1D403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1E05A-D4AA-4C9D-9CA5-71648678B56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51EDD-2AA1-4E63-BC54-AF87EA1D403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1E05A-D4AA-4C9D-9CA5-71648678B56A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51EDD-2AA1-4E63-BC54-AF87EA1D403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1E05A-D4AA-4C9D-9CA5-71648678B56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451EDD-2AA1-4E63-BC54-AF87EA1D403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1E05A-D4AA-4C9D-9CA5-71648678B56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451EDD-2AA1-4E63-BC54-AF87EA1D403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F1E05A-D4AA-4C9D-9CA5-71648678B56A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451EDD-2AA1-4E63-BC54-AF87EA1D4030}" type="datetimeFigureOut">
              <a:rPr lang="pl-PL" smtClean="0"/>
              <a:t>2020-05-22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F1E05A-D4AA-4C9D-9CA5-71648678B56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Glos_200522.3gp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zaloneliczby.pl/jednostki-dlugosc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829761"/>
          </a:xfrm>
        </p:spPr>
        <p:txBody>
          <a:bodyPr/>
          <a:lstStyle/>
          <a:p>
            <a:r>
              <a:rPr lang="pl-PL" dirty="0" smtClean="0"/>
              <a:t>Dzień dobry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8062664" cy="1199704"/>
          </a:xfrm>
        </p:spPr>
        <p:txBody>
          <a:bodyPr>
            <a:normAutofit/>
          </a:bodyPr>
          <a:lstStyle/>
          <a:p>
            <a:r>
              <a:rPr lang="pl-PL" dirty="0" smtClean="0"/>
              <a:t>Dziś zapraszam Was do zapoznania się z tekstem Małgorzaty Węgrzeckiej „Czary mamy”</a:t>
            </a:r>
            <a:endParaRPr lang="pl-PL" dirty="0"/>
          </a:p>
        </p:txBody>
      </p:sp>
      <p:pic>
        <p:nvPicPr>
          <p:cNvPr id="1026" name="Picture 2" descr="C:\Users\user\AppData\Local\Microsoft\Windows\INetCache\IE\9OLXAA69\rose-1215314_960_7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1463040" cy="21945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58411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rgbClr val="FFC000"/>
                </a:solidFill>
              </a:rPr>
              <a:t>Pozdrawiam  </a:t>
            </a:r>
          </a:p>
          <a:p>
            <a:pPr algn="ctr"/>
            <a:r>
              <a:rPr lang="pl-PL" sz="4400" dirty="0" smtClean="0">
                <a:solidFill>
                  <a:srgbClr val="FFC000"/>
                </a:solidFill>
              </a:rPr>
              <a:t>Ewa Mazurkiewicz</a:t>
            </a:r>
            <a:endParaRPr lang="pl-PL" sz="4400" dirty="0">
              <a:solidFill>
                <a:srgbClr val="FFC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00B0F0"/>
                </a:solidFill>
              </a:rPr>
              <a:t>Dziękuję </a:t>
            </a:r>
            <a:endParaRPr lang="pl-P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Microsoft\Windows\INetCache\IE\S2H4GB47\1397240941962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861048"/>
            <a:ext cx="1458896" cy="2042150"/>
          </a:xfrm>
          <a:prstGeom prst="rect">
            <a:avLst/>
          </a:prstGeom>
          <a:noFill/>
        </p:spPr>
      </p:pic>
      <p:pic>
        <p:nvPicPr>
          <p:cNvPr id="4" name="Symbol zastępczy zawartości 3" descr="okl_2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932040" y="1484784"/>
            <a:ext cx="3845870" cy="516313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4594522"/>
          </a:xfrm>
        </p:spPr>
        <p:txBody>
          <a:bodyPr>
            <a:normAutofit/>
          </a:bodyPr>
          <a:lstStyle/>
          <a:p>
            <a:r>
              <a:rPr lang="pl-PL" sz="2800" dirty="0" smtClean="0"/>
              <a:t>Jakie czary wykonywała zazwyczaj mama?  Jakie kolory pojawiają się w tekście?</a:t>
            </a:r>
            <a:br>
              <a:rPr lang="pl-PL" sz="28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Posłuchajcie ;)</a:t>
            </a:r>
            <a:endParaRPr lang="pl-PL" sz="2000" dirty="0"/>
          </a:p>
        </p:txBody>
      </p:sp>
      <p:pic>
        <p:nvPicPr>
          <p:cNvPr id="5" name="Glos_200522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43608" y="4869160"/>
            <a:ext cx="720080" cy="540060"/>
          </a:xfrm>
          <a:prstGeom prst="rect">
            <a:avLst/>
          </a:prstGeom>
        </p:spPr>
      </p:pic>
      <p:cxnSp>
        <p:nvCxnSpPr>
          <p:cNvPr id="7" name="Łącznik prosty ze strzałką 6"/>
          <p:cNvCxnSpPr/>
          <p:nvPr/>
        </p:nvCxnSpPr>
        <p:spPr>
          <a:xfrm>
            <a:off x="1403648" y="40050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ielkieA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632848" cy="5384337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ielkieB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3"/>
            <a:ext cx="8383636" cy="5627569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ielkieC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0648"/>
            <a:ext cx="5058295" cy="619268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Czy zdania są prawdziwe? </a:t>
            </a:r>
          </a:p>
          <a:p>
            <a:r>
              <a:rPr lang="pl-PL" dirty="0" smtClean="0"/>
              <a:t>Mama skacze po kanapie. </a:t>
            </a:r>
          </a:p>
          <a:p>
            <a:r>
              <a:rPr lang="pl-PL" dirty="0" smtClean="0"/>
              <a:t>Kubek trenuje </a:t>
            </a:r>
            <a:r>
              <a:rPr lang="pl-PL" dirty="0" err="1" smtClean="0"/>
              <a:t>hip</a:t>
            </a:r>
            <a:r>
              <a:rPr lang="pl-PL" dirty="0" smtClean="0"/>
              <a:t>- hop na krawędzi. </a:t>
            </a:r>
          </a:p>
          <a:p>
            <a:r>
              <a:rPr lang="pl-PL" dirty="0" smtClean="0"/>
              <a:t>Mama przeprasza za turlanie pomidorów. 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Pytania do tekstu:</a:t>
            </a:r>
            <a:endParaRPr lang="pl-PL" dirty="0"/>
          </a:p>
        </p:txBody>
      </p:sp>
      <p:pic>
        <p:nvPicPr>
          <p:cNvPr id="3075" name="Picture 3" descr="C:\Users\user\AppData\Local\Microsoft\Windows\INetCache\IE\9OLXAA69\Clematis_`The_President`_a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05064"/>
            <a:ext cx="2822500" cy="21191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1. Wpisz dzisiejszą datę </a:t>
            </a:r>
          </a:p>
          <a:p>
            <a:r>
              <a:rPr lang="pl-PL" dirty="0" smtClean="0"/>
              <a:t>2. Ułóż w kolejności alfabetycznej podane wyrazy: </a:t>
            </a:r>
          </a:p>
          <a:p>
            <a:r>
              <a:rPr lang="pl-PL" dirty="0" smtClean="0"/>
              <a:t>Brzuch, chrzan, trzeba, grzyb, drzwi, ujrzeć, </a:t>
            </a:r>
          </a:p>
          <a:p>
            <a:r>
              <a:rPr lang="pl-PL" dirty="0" smtClean="0"/>
              <a:t>Skrzynia, przewód, wrzos. </a:t>
            </a:r>
          </a:p>
          <a:p>
            <a:r>
              <a:rPr lang="pl-PL" dirty="0" smtClean="0"/>
              <a:t>Dlaczego w tych wyrazach piszemy </a:t>
            </a:r>
            <a:r>
              <a:rPr lang="pl-PL" dirty="0" err="1" smtClean="0"/>
              <a:t>rz</a:t>
            </a:r>
            <a:r>
              <a:rPr lang="pl-PL" dirty="0" smtClean="0"/>
              <a:t> ?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Edukacja polonistyczna. </a:t>
            </a:r>
            <a:br>
              <a:rPr lang="pl-PL" dirty="0" smtClean="0"/>
            </a:br>
            <a:r>
              <a:rPr lang="pl-PL" dirty="0" smtClean="0"/>
              <a:t>Zeszyt</a:t>
            </a:r>
            <a:endParaRPr lang="pl-PL" dirty="0"/>
          </a:p>
        </p:txBody>
      </p:sp>
      <p:pic>
        <p:nvPicPr>
          <p:cNvPr id="4098" name="Picture 2" descr="C:\Users\user\AppData\Local\Microsoft\Windows\INetCache\IE\S2H4GB47\250px-Błonkówka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581128"/>
            <a:ext cx="2376264" cy="17869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Wykonaj ćwiczenia str. 52 i 53.</a:t>
            </a:r>
            <a:endParaRPr lang="pl-PL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Edukacja polonistyczna. </a:t>
            </a:r>
            <a:br>
              <a:rPr lang="pl-PL" dirty="0" smtClean="0"/>
            </a:br>
            <a:r>
              <a:rPr lang="pl-PL" dirty="0" smtClean="0"/>
              <a:t> Ćwiczenia</a:t>
            </a:r>
            <a:endParaRPr lang="pl-PL" dirty="0"/>
          </a:p>
        </p:txBody>
      </p:sp>
      <p:pic>
        <p:nvPicPr>
          <p:cNvPr id="5122" name="Picture 2" descr="C:\Users\user\AppData\Local\Microsoft\Windows\INetCache\IE\9OLXAA69\Tulipa_greigii_red-white_cultiva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924944"/>
            <a:ext cx="2840213" cy="3429001"/>
          </a:xfrm>
          <a:prstGeom prst="rect">
            <a:avLst/>
          </a:prstGeom>
          <a:noFill/>
        </p:spPr>
      </p:pic>
      <p:pic>
        <p:nvPicPr>
          <p:cNvPr id="5123" name="Picture 3" descr="C:\Users\user\AppData\Local\Microsoft\Windows\INetCache\IE\34RYOYPC\1200px-Tagetes_orang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4187957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Wykonaj zdania: </a:t>
            </a:r>
          </a:p>
          <a:p>
            <a:r>
              <a:rPr lang="pl-PL" dirty="0" smtClean="0"/>
              <a:t>Podręcznik str. 56 zad. 1 </a:t>
            </a:r>
          </a:p>
          <a:p>
            <a:r>
              <a:rPr lang="pl-PL" dirty="0" smtClean="0"/>
              <a:t>Str. 56 zad. 5 </a:t>
            </a:r>
          </a:p>
          <a:p>
            <a:r>
              <a:rPr lang="pl-PL" dirty="0" smtClean="0"/>
              <a:t>Str. 53 zad. 3</a:t>
            </a:r>
          </a:p>
          <a:p>
            <a:r>
              <a:rPr lang="pl-PL" dirty="0" smtClean="0"/>
              <a:t>Dodatkowy materiał: </a:t>
            </a:r>
          </a:p>
          <a:p>
            <a:r>
              <a:rPr lang="pl-PL" dirty="0" smtClean="0">
                <a:hlinkClick r:id="rId2"/>
              </a:rPr>
              <a:t>https://szaloneliczby.pl/jednostki-dlugosci</a:t>
            </a:r>
            <a:r>
              <a:rPr lang="pl-PL" dirty="0" smtClean="0">
                <a:hlinkClick r:id="rId2"/>
              </a:rPr>
              <a:t>/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Edukacja matematyczna. </a:t>
            </a:r>
            <a:br>
              <a:rPr lang="pl-PL" dirty="0" smtClean="0"/>
            </a:br>
            <a:r>
              <a:rPr lang="pl-PL" dirty="0" smtClean="0"/>
              <a:t>Podręcznik.</a:t>
            </a:r>
            <a:endParaRPr lang="pl-PL" dirty="0"/>
          </a:p>
        </p:txBody>
      </p:sp>
    </p:spTree>
  </p:cSld>
  <p:clrMapOvr>
    <a:masterClrMapping/>
  </p:clrMapOvr>
  <p:transition spd="med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</TotalTime>
  <Words>145</Words>
  <Application>Microsoft Office PowerPoint</Application>
  <PresentationFormat>Pokaz na ekranie (4:3)</PresentationFormat>
  <Paragraphs>26</Paragraphs>
  <Slides>10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Hol</vt:lpstr>
      <vt:lpstr>Dzień dobry</vt:lpstr>
      <vt:lpstr>Jakie czary wykonywała zazwyczaj mama?  Jakie kolory pojawiają się w tekście?  Posłuchajcie ;)</vt:lpstr>
      <vt:lpstr>Slajd 3</vt:lpstr>
      <vt:lpstr>Slajd 4</vt:lpstr>
      <vt:lpstr>Slajd 5</vt:lpstr>
      <vt:lpstr>Pytania do tekstu:</vt:lpstr>
      <vt:lpstr>Edukacja polonistyczna.  Zeszyt</vt:lpstr>
      <vt:lpstr>Edukacja polonistyczna.   Ćwiczenia</vt:lpstr>
      <vt:lpstr>Edukacja matematyczna.  Podręcznik.</vt:lpstr>
      <vt:lpstr>Dziękuję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10</cp:revision>
  <dcterms:created xsi:type="dcterms:W3CDTF">2020-05-22T04:16:01Z</dcterms:created>
  <dcterms:modified xsi:type="dcterms:W3CDTF">2020-05-22T05:52:46Z</dcterms:modified>
</cp:coreProperties>
</file>